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9903460" cy="6858000" type="A4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1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52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58585" y="1279525"/>
            <a:ext cx="498848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237950" y="1322981"/>
            <a:ext cx="7427700" cy="2187032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237950" y="3602089"/>
            <a:ext cx="7427700" cy="165578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6129" y="258449"/>
            <a:ext cx="8541855" cy="1325582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6129" y="1825651"/>
            <a:ext cx="8541855" cy="43514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5714" y="469134"/>
            <a:ext cx="8373162" cy="4093405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75714" y="4610093"/>
            <a:ext cx="8373161" cy="64756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6129" y="258449"/>
            <a:ext cx="8541855" cy="1325582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26129" y="1825651"/>
            <a:ext cx="4209030" cy="435140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58954" y="1825651"/>
            <a:ext cx="4209030" cy="4351400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162" y="365130"/>
            <a:ext cx="8541855" cy="132558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2162" y="1744986"/>
            <a:ext cx="4189687" cy="823924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2162" y="2615646"/>
            <a:ext cx="4189687" cy="357410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13698" y="1744986"/>
            <a:ext cx="4210320" cy="823924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13698" y="2615646"/>
            <a:ext cx="4210320" cy="357410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0873" y="2766258"/>
            <a:ext cx="8541855" cy="1325582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25355" y="127002"/>
            <a:ext cx="3383405" cy="1600223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4210980" y="766365"/>
            <a:ext cx="4725472" cy="50945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29481" y="2057429"/>
            <a:ext cx="3383405" cy="381164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80459" y="365130"/>
            <a:ext cx="1242268" cy="5811920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0873" y="365130"/>
            <a:ext cx="7213218" cy="5811920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80873" y="551551"/>
            <a:ext cx="8541855" cy="555905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80873" y="365130"/>
            <a:ext cx="8541855" cy="132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0873" y="1825651"/>
            <a:ext cx="8541855" cy="435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80873" y="6356440"/>
            <a:ext cx="2228310" cy="365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80568" y="6356440"/>
            <a:ext cx="3342465" cy="365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94418" y="6356440"/>
            <a:ext cx="2228310" cy="365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7" Type="http://schemas.openxmlformats.org/officeDocument/2006/relationships/notesSlide" Target="../notesSlides/notesSlide1.xml"/><Relationship Id="rId16" Type="http://schemas.openxmlformats.org/officeDocument/2006/relationships/vmlDrawing" Target="../drawings/vmlDrawing1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1.png"/><Relationship Id="rId13" Type="http://schemas.openxmlformats.org/officeDocument/2006/relationships/oleObject" Target="../embeddings/oleObject3.bin"/><Relationship Id="rId12" Type="http://schemas.openxmlformats.org/officeDocument/2006/relationships/image" Target="../media/image10.png"/><Relationship Id="rId11" Type="http://schemas.openxmlformats.org/officeDocument/2006/relationships/oleObject" Target="../embeddings/oleObject2.bin"/><Relationship Id="rId10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shutterstock_13903865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448310"/>
            <a:ext cx="2604770" cy="1737360"/>
          </a:xfrm>
          <a:prstGeom prst="rect">
            <a:avLst/>
          </a:prstGeom>
        </p:spPr>
      </p:pic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355205" y="477520"/>
          <a:ext cx="2548255" cy="170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6858000" imgH="4578350" progId="Package">
                  <p:embed/>
                </p:oleObj>
              </mc:Choice>
              <mc:Fallback>
                <p:oleObj name="" r:id="rId2" imgW="6858000" imgH="4578350" progId="Package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55205" y="477520"/>
                        <a:ext cx="2548255" cy="1702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 descr="/Users/redwinam/Library/Containers/com.kingsoft.wpsoffice.mac/Data/tmp/picturecompress_20250124181519/output_1.pngoutput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394335"/>
            <a:ext cx="2860675" cy="1788795"/>
          </a:xfrm>
          <a:prstGeom prst="rect">
            <a:avLst/>
          </a:prstGeom>
        </p:spPr>
      </p:pic>
      <p:pic>
        <p:nvPicPr>
          <p:cNvPr id="7" name="图片 6" descr="panda_hero-24150501902831-1"/>
          <p:cNvPicPr>
            <a:picLocks noChangeAspect="1"/>
          </p:cNvPicPr>
          <p:nvPr/>
        </p:nvPicPr>
        <p:blipFill>
          <a:blip r:embed="rId5"/>
          <a:srcRect l="4683" r="19645"/>
          <a:stretch>
            <a:fillRect/>
          </a:stretch>
        </p:blipFill>
        <p:spPr>
          <a:xfrm>
            <a:off x="2761615" y="607695"/>
            <a:ext cx="2524760" cy="1431290"/>
          </a:xfrm>
          <a:prstGeom prst="rect">
            <a:avLst/>
          </a:prstGeom>
        </p:spPr>
      </p:pic>
      <p:pic>
        <p:nvPicPr>
          <p:cNvPr id="8" name="图片 7" descr="94166ca78e7af74fa90c051ab889a0f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530" y="4318000"/>
            <a:ext cx="1539240" cy="2309495"/>
          </a:xfrm>
          <a:prstGeom prst="rect">
            <a:avLst/>
          </a:prstGeom>
        </p:spPr>
      </p:pic>
      <p:pic>
        <p:nvPicPr>
          <p:cNvPr id="9" name="图片 8" descr="5218393-NMZKBTYM-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370" y="4577715"/>
            <a:ext cx="2461260" cy="1974215"/>
          </a:xfrm>
          <a:prstGeom prst="rect">
            <a:avLst/>
          </a:prstGeom>
        </p:spPr>
      </p:pic>
      <p:pic>
        <p:nvPicPr>
          <p:cNvPr id="11" name="图片 10" descr="panda-stencil-street-art-graffiti-stencil-for-painti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1105" y="4415155"/>
            <a:ext cx="2136775" cy="2136775"/>
          </a:xfrm>
          <a:prstGeom prst="rect">
            <a:avLst/>
          </a:prstGeom>
        </p:spPr>
      </p:pic>
      <p:pic>
        <p:nvPicPr>
          <p:cNvPr id="12" name="图片 11" descr="f584f4b3e6f0ad3b8f98ef6bc776ea02"/>
          <p:cNvPicPr>
            <a:picLocks noChangeAspect="1"/>
          </p:cNvPicPr>
          <p:nvPr/>
        </p:nvPicPr>
        <p:blipFill>
          <a:blip r:embed="rId9"/>
          <a:srcRect t="19665" b="20089"/>
          <a:stretch>
            <a:fillRect/>
          </a:stretch>
        </p:blipFill>
        <p:spPr>
          <a:xfrm>
            <a:off x="111760" y="4415155"/>
            <a:ext cx="2525395" cy="2212340"/>
          </a:xfrm>
          <a:prstGeom prst="rect">
            <a:avLst/>
          </a:prstGeom>
        </p:spPr>
      </p:pic>
      <p:pic>
        <p:nvPicPr>
          <p:cNvPr id="15" name="图片 14" descr="23xp-panda-articleLar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9160" y="2687320"/>
            <a:ext cx="2171065" cy="1447800"/>
          </a:xfrm>
          <a:prstGeom prst="rect">
            <a:avLst/>
          </a:prstGeom>
        </p:spPr>
      </p:pic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167880" y="2440305"/>
          <a:ext cx="25717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11" imgW="6477000" imgH="4318000" progId="Package">
                  <p:embed/>
                </p:oleObj>
              </mc:Choice>
              <mc:Fallback>
                <p:oleObj name="" r:id="rId11" imgW="6477000" imgH="4318000" progId="Package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67880" y="2440305"/>
                        <a:ext cx="2571750" cy="171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31775" y="2522220"/>
          <a:ext cx="3692525" cy="1788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13" imgW="3670300" imgH="1778000" progId="Package">
                  <p:embed/>
                </p:oleObj>
              </mc:Choice>
              <mc:Fallback>
                <p:oleObj name="" r:id="rId13" imgW="3670300" imgH="1778000" progId="Package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1775" y="2522220"/>
                        <a:ext cx="3692525" cy="1788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/>
          <p:cNvSpPr/>
          <p:nvPr/>
        </p:nvSpPr>
        <p:spPr>
          <a:xfrm>
            <a:off x="1148715" y="4056380"/>
            <a:ext cx="1871345" cy="254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Helvetica Neue</vt:lpstr>
      <vt:lpstr>汉仪书宋二KW</vt:lpstr>
      <vt:lpstr>微软雅黑</vt:lpstr>
      <vt:lpstr>宋体</vt:lpstr>
      <vt:lpstr>Arial Unicode MS</vt:lpstr>
      <vt:lpstr>WPS</vt:lpstr>
      <vt:lpstr>Package</vt:lpstr>
      <vt:lpstr>Package</vt:lpstr>
      <vt:lpstr>Package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史梦怡</cp:lastModifiedBy>
  <cp:revision>11</cp:revision>
  <dcterms:created xsi:type="dcterms:W3CDTF">2025-01-24T10:27:21Z</dcterms:created>
  <dcterms:modified xsi:type="dcterms:W3CDTF">2025-01-24T10:27:21Z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B34CA6E6DD34D2A6D0679367D6B19F48_41</vt:lpwstr>
  </property>
</Properties>
</file>